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8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FB1CE-BB69-446D-BB13-09166C1E308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CBA6-1F6B-46EC-9E96-E31DFDDE791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FB1CE-BB69-446D-BB13-09166C1E308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CBA6-1F6B-46EC-9E96-E31DFDDE79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FB1CE-BB69-446D-BB13-09166C1E308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CBA6-1F6B-46EC-9E96-E31DFDDE79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FB1CE-BB69-446D-BB13-09166C1E308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CBA6-1F6B-46EC-9E96-E31DFDDE79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FB1CE-BB69-446D-BB13-09166C1E308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CBA6-1F6B-46EC-9E96-E31DFDDE791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FB1CE-BB69-446D-BB13-09166C1E308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CBA6-1F6B-46EC-9E96-E31DFDDE79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FB1CE-BB69-446D-BB13-09166C1E308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CBA6-1F6B-46EC-9E96-E31DFDDE79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FB1CE-BB69-446D-BB13-09166C1E308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CBA6-1F6B-46EC-9E96-E31DFDDE79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FB1CE-BB69-446D-BB13-09166C1E308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CBA6-1F6B-46EC-9E96-E31DFDDE79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FB1CE-BB69-446D-BB13-09166C1E308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CBA6-1F6B-46EC-9E96-E31DFDDE79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FB1CE-BB69-446D-BB13-09166C1E308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54FCBA6-1F6B-46EC-9E96-E31DFDDE791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CFB1CE-BB69-446D-BB13-09166C1E308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54FCBA6-1F6B-46EC-9E96-E31DFDDE7910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1"/>
            <a:ext cx="7772400" cy="2133599"/>
          </a:xfrm>
        </p:spPr>
        <p:txBody>
          <a:bodyPr>
            <a:noAutofit/>
          </a:bodyPr>
          <a:lstStyle/>
          <a:p>
            <a:r>
              <a:rPr lang="en-US" sz="6600" dirty="0" smtClean="0">
                <a:solidFill>
                  <a:srgbClr val="FF0000"/>
                </a:solidFill>
                <a:latin typeface="+mn-lt"/>
              </a:rPr>
              <a:t>Why Recess Is Important!</a:t>
            </a:r>
            <a:endParaRPr lang="en-US" sz="6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962400"/>
            <a:ext cx="7854696" cy="1018736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By  Paige ,Julia, and Julian</a:t>
            </a:r>
            <a:endParaRPr 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Reasons Recess Is Important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Exercise</a:t>
            </a:r>
          </a:p>
          <a:p>
            <a:pPr>
              <a:buNone/>
            </a:pPr>
            <a:r>
              <a:rPr lang="en-US" dirty="0" smtClean="0"/>
              <a:t>Sunshine-Vitamin D</a:t>
            </a:r>
          </a:p>
          <a:p>
            <a:pPr>
              <a:buNone/>
            </a:pPr>
            <a:r>
              <a:rPr lang="en-US" dirty="0" smtClean="0"/>
              <a:t>Helps kids sleep better 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Kids look forward to eating lunch-eat healthy</a:t>
            </a:r>
          </a:p>
          <a:p>
            <a:r>
              <a:rPr lang="en-US" dirty="0" smtClean="0"/>
              <a:t>Fresh air</a:t>
            </a:r>
          </a:p>
          <a:p>
            <a:r>
              <a:rPr lang="en-US" dirty="0" smtClean="0"/>
              <a:t>Kids are happy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NFL’s “Play 60”</a:t>
            </a:r>
          </a:p>
          <a:p>
            <a:r>
              <a:rPr lang="en-US" dirty="0" smtClean="0"/>
              <a:t>Tells endpoint of some classes</a:t>
            </a:r>
          </a:p>
          <a:p>
            <a:r>
              <a:rPr lang="en-US" dirty="0" smtClean="0"/>
              <a:t>Germs are trapped in classroom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We need Recess!!!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33" name="Picture 9" descr="C:\Program Files\Microsoft Office\MEDIA\CAGCAT10\j0299763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00590"/>
            <a:ext cx="2743200" cy="2257410"/>
          </a:xfrm>
          <a:prstGeom prst="rect">
            <a:avLst/>
          </a:prstGeom>
          <a:noFill/>
        </p:spPr>
      </p:pic>
      <p:pic>
        <p:nvPicPr>
          <p:cNvPr id="1028" name="Picture 4" descr="C:\Documents and Settings\codonohue\Local Settings\Temporary Internet Files\Content.IE5\P5U833TH\MC90032077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133600"/>
            <a:ext cx="2133600" cy="2331720"/>
          </a:xfrm>
          <a:prstGeom prst="rect">
            <a:avLst/>
          </a:prstGeom>
          <a:noFill/>
        </p:spPr>
      </p:pic>
      <p:pic>
        <p:nvPicPr>
          <p:cNvPr id="1032" name="Picture 8" descr="C:\Documents and Settings\codonohue\Local Settings\Temporary Internet Files\Content.IE5\C0FP8IDL\MC900290928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89694" y="838200"/>
            <a:ext cx="1954306" cy="4724400"/>
          </a:xfrm>
          <a:prstGeom prst="rect">
            <a:avLst/>
          </a:prstGeom>
          <a:noFill/>
        </p:spPr>
      </p:pic>
      <p:pic>
        <p:nvPicPr>
          <p:cNvPr id="1035" name="Picture 11" descr="C:\Documents and Settings\codonohue\Local Settings\Temporary Internet Files\Content.IE5\5QDO1V80\MC900027154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7200" y="1676400"/>
            <a:ext cx="2590800" cy="2349152"/>
          </a:xfrm>
          <a:prstGeom prst="rect">
            <a:avLst/>
          </a:prstGeom>
          <a:noFill/>
        </p:spPr>
      </p:pic>
      <p:pic>
        <p:nvPicPr>
          <p:cNvPr id="1036" name="Picture 12" descr="C:\Documents and Settings\codonohue\Local Settings\Temporary Internet Files\Content.IE5\C0FP8IDL\MC900088596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5200" y="4114800"/>
            <a:ext cx="2702554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rgbClr val="FF0000"/>
                </a:solidFill>
              </a:rPr>
              <a:t>Credits</a:t>
            </a:r>
            <a:endParaRPr lang="en-US" sz="6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000" dirty="0" smtClean="0"/>
              <a:t>Books</a:t>
            </a:r>
          </a:p>
          <a:p>
            <a:pPr algn="ctr">
              <a:buNone/>
            </a:pPr>
            <a:r>
              <a:rPr lang="en-US" sz="2400" dirty="0" smtClean="0"/>
              <a:t>Physical Fitness</a:t>
            </a:r>
          </a:p>
          <a:p>
            <a:pPr algn="ctr">
              <a:buNone/>
            </a:pPr>
            <a:r>
              <a:rPr lang="en-US" sz="2400" dirty="0" smtClean="0"/>
              <a:t>Exercise</a:t>
            </a:r>
          </a:p>
          <a:p>
            <a:pPr algn="ctr">
              <a:buNone/>
            </a:pPr>
            <a:r>
              <a:rPr lang="en-US" sz="2400" dirty="0" smtClean="0"/>
              <a:t>Health</a:t>
            </a:r>
          </a:p>
          <a:p>
            <a:pPr algn="ctr">
              <a:buNone/>
            </a:pPr>
            <a:r>
              <a:rPr lang="en-US" sz="4000" dirty="0" smtClean="0"/>
              <a:t>Websites</a:t>
            </a:r>
          </a:p>
          <a:p>
            <a:pPr algn="ctr">
              <a:buNone/>
            </a:pPr>
            <a:r>
              <a:rPr lang="en-US" sz="2400" dirty="0" smtClean="0"/>
              <a:t>Scholastic</a:t>
            </a:r>
          </a:p>
          <a:p>
            <a:pPr algn="ctr">
              <a:buNone/>
            </a:pPr>
            <a:r>
              <a:rPr lang="en-US" sz="4000" dirty="0" smtClean="0"/>
              <a:t>Other</a:t>
            </a:r>
          </a:p>
          <a:p>
            <a:pPr algn="ctr">
              <a:buNone/>
            </a:pPr>
            <a:r>
              <a:rPr lang="en-US" sz="2400" dirty="0" smtClean="0"/>
              <a:t>Julia’s  Parents</a:t>
            </a:r>
          </a:p>
          <a:p>
            <a:pPr algn="ctr">
              <a:buNone/>
            </a:pPr>
            <a:endParaRPr lang="en-US" sz="66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</TotalTime>
  <Words>65</Words>
  <Application>Microsoft Office PowerPoint</Application>
  <PresentationFormat>On-screen Show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Flow</vt:lpstr>
      <vt:lpstr>Why Recess Is Important!</vt:lpstr>
      <vt:lpstr>Reasons Recess Is Important</vt:lpstr>
      <vt:lpstr>Slide 3</vt:lpstr>
      <vt:lpstr>Slide 4</vt:lpstr>
      <vt:lpstr>We need Recess!!!</vt:lpstr>
      <vt:lpstr>Credits</vt:lpstr>
    </vt:vector>
  </TitlesOfParts>
  <Company>Metuchen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codonohue</dc:creator>
  <cp:lastModifiedBy>codonohue</cp:lastModifiedBy>
  <cp:revision>14</cp:revision>
  <dcterms:created xsi:type="dcterms:W3CDTF">2012-04-19T13:03:26Z</dcterms:created>
  <dcterms:modified xsi:type="dcterms:W3CDTF">2012-04-19T13:45:56Z</dcterms:modified>
</cp:coreProperties>
</file>